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72" r:id="rId3"/>
  </p:sldMasterIdLst>
  <p:notesMasterIdLst>
    <p:notesMasterId r:id="rId13"/>
  </p:notesMasterIdLst>
  <p:handoutMasterIdLst>
    <p:handoutMasterId r:id="rId14"/>
  </p:handoutMasterIdLst>
  <p:sldIdLst>
    <p:sldId id="256" r:id="rId4"/>
    <p:sldId id="263" r:id="rId5"/>
    <p:sldId id="257" r:id="rId6"/>
    <p:sldId id="267" r:id="rId7"/>
    <p:sldId id="260" r:id="rId8"/>
    <p:sldId id="259" r:id="rId9"/>
    <p:sldId id="264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D8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E11CA4-737A-1645-9533-8FE57DB2A9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F8788-D7C1-CD4D-8DF4-F43D06E5FB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01B55-F2D6-B145-A951-387E9FC59943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7C9B2-9C16-7A4D-9416-0B5870565B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03303-86B5-2644-830A-267C05AA9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9BE52-A3DD-B74E-A66E-E88A2825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7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C357C-049F-B542-BFD6-C874D01D8CC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FD425-F0F2-EF46-8CB5-2B117DC4C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8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FD425-F0F2-EF46-8CB5-2B117DC4CF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5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wendy/Dropbox/My%20Mac%20(iMac.fios-router.home)/Desktop/2:ROUTING/2022%20ASHA%20Convention%20PPT-Wide/Widescreen%20Slide%20Art/Opening%20Slid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wendy/Dropbox/My%20Mac%20(iMac.fios-router.home)/Desktop/2:ROUTING/2022%20ASHA%20Convention%20PPT-Wide/Widescreen%20Slide%20Art/Transition%20Slide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wendy/Dropbox/My%20Mac%20(iMac.fios-router.home)/Desktop/2:ROUTING/2022%20ASHA%20Convention%20PPT-Wide/Widescreen%20Slide%20Art/Transition%20Slide2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4E39D4-4803-D93A-238F-2487FCD2F18D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0BA70BE-D92C-474C-A079-1FA02E46B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143955"/>
            <a:ext cx="11347032" cy="146304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rgbClr val="582D88"/>
                </a:solidFill>
              </a:defRPr>
            </a:lvl1pPr>
          </a:lstStyle>
          <a:p>
            <a:r>
              <a:rPr lang="en-US" dirty="0"/>
              <a:t>Headline for Three Speakers and Titles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57E6FF4-3C5E-0E43-9556-6B05795AEE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08187" y="2015797"/>
            <a:ext cx="1258146" cy="1679794"/>
          </a:xfrm>
          <a:prstGeom prst="rect">
            <a:avLst/>
          </a:prstGeom>
          <a:solidFill>
            <a:schemeClr val="bg1"/>
          </a:solid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Click icon to insert Speaker #2 Photo</a:t>
            </a:r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7939BAC5-E64A-8E43-9CDD-083C7B5898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72295" y="2015797"/>
            <a:ext cx="1258146" cy="1679794"/>
          </a:xfrm>
          <a:prstGeom prst="rect">
            <a:avLst/>
          </a:prstGeom>
          <a:solidFill>
            <a:schemeClr val="bg1"/>
          </a:solid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Click icon to insert Speaker #1 Photo</a:t>
            </a:r>
            <a:endParaRPr lang="en-US" dirty="0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7091D82F-F01B-EC4B-91B9-6A0CF483FAF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56871" y="3892100"/>
            <a:ext cx="2687756" cy="303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rgbClr val="582D88"/>
                </a:solidFill>
                <a:latin typeface="+mn-lt"/>
                <a:cs typeface="Arial Narrow" panose="020B0604020202020204" pitchFamily="34" charset="0"/>
              </a:defRPr>
            </a:lvl1pPr>
            <a:lvl2pPr marL="176213" indent="-169863">
              <a:buNone/>
              <a:tabLst/>
              <a:defRPr sz="1100" b="1" i="0">
                <a:latin typeface="Trade Gothic LT Std Cn" pitchFamily="2" charset="0"/>
              </a:defRPr>
            </a:lvl2pPr>
            <a:lvl3pPr marL="176213" indent="-169863">
              <a:buNone/>
              <a:tabLst/>
              <a:defRPr sz="1100" b="1" i="0">
                <a:latin typeface="Trade Gothic LT Std Cn" pitchFamily="2" charset="0"/>
              </a:defRPr>
            </a:lvl3pPr>
            <a:lvl4pPr marL="6350" indent="0">
              <a:buNone/>
              <a:tabLst/>
              <a:defRPr sz="1000" b="1" i="0">
                <a:latin typeface="Trade Gothic LT Std Cn" pitchFamily="2" charset="0"/>
              </a:defRPr>
            </a:lvl4pPr>
            <a:lvl5pPr marL="6350" indent="0">
              <a:buNone/>
              <a:tabLst/>
              <a:defRPr sz="1000" b="1" i="0">
                <a:latin typeface="Trade Gothic LT Std Cn" pitchFamily="2" charset="0"/>
              </a:defRPr>
            </a:lvl5pPr>
          </a:lstStyle>
          <a:p>
            <a:pPr lvl="0"/>
            <a:r>
              <a:rPr lang="en-US" dirty="0"/>
              <a:t>Speaker #1 Name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4FF39670-CC95-A444-8602-BC59555719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6871" y="4209654"/>
            <a:ext cx="2687756" cy="1592341"/>
          </a:xfrm>
          <a:prstGeom prst="rect">
            <a:avLst/>
          </a:prstGeom>
        </p:spPr>
        <p:txBody>
          <a:bodyPr>
            <a:noAutofit/>
          </a:bodyPr>
          <a:lstStyle>
            <a:lvl1pPr marL="6350" indent="0" algn="ctr">
              <a:lnSpc>
                <a:spcPts val="1640"/>
              </a:lnSpc>
              <a:buNone/>
              <a:tabLst/>
              <a:defRPr sz="1300" b="0" i="0">
                <a:solidFill>
                  <a:srgbClr val="3E4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25425">
              <a:buNone/>
              <a:tabLst/>
              <a:defRPr sz="1200" b="1" i="0">
                <a:latin typeface="Trade Gothic LT Std Cn" pitchFamily="2" charset="0"/>
              </a:defRPr>
            </a:lvl2pPr>
            <a:lvl3pPr marL="231775" indent="-225425">
              <a:buNone/>
              <a:tabLst/>
              <a:defRPr sz="1200" b="1" i="0">
                <a:latin typeface="Trade Gothic LT Std Cn" pitchFamily="2" charset="0"/>
              </a:defRPr>
            </a:lvl3pPr>
            <a:lvl4pPr marL="231775" indent="-225425">
              <a:buNone/>
              <a:tabLst/>
              <a:defRPr sz="1200" b="0" i="0">
                <a:latin typeface="Trade Gothic LT Std Cn" pitchFamily="2" charset="0"/>
              </a:defRPr>
            </a:lvl4pPr>
            <a:lvl5pPr marL="231775" indent="-225425">
              <a:buNone/>
              <a:tabLst/>
              <a:defRPr sz="1200" b="0" i="0">
                <a:latin typeface="Trade Gothic LT Std Cn" pitchFamily="2" charset="0"/>
              </a:defRPr>
            </a:lvl5pPr>
          </a:lstStyle>
          <a:p>
            <a:pPr lvl="0"/>
            <a:r>
              <a:rPr lang="en-US" dirty="0"/>
              <a:t>Speaker’s Title</a:t>
            </a:r>
            <a:br>
              <a:rPr lang="en-US" dirty="0"/>
            </a:br>
            <a:r>
              <a:rPr lang="en-US" dirty="0"/>
              <a:t>Company Name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Additional content if needed.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749B7C7B-823A-BC4D-B0A9-C035763FEE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272959" y="2015797"/>
            <a:ext cx="1258146" cy="1679794"/>
          </a:xfrm>
          <a:prstGeom prst="rect">
            <a:avLst/>
          </a:prstGeom>
          <a:solidFill>
            <a:schemeClr val="bg1"/>
          </a:solid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Click icon to insert Speaker #3 Photo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35B3391C-5ABF-B74A-BCA6-349B8360BE1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52122" y="4209654"/>
            <a:ext cx="2791186" cy="1591706"/>
          </a:xfrm>
          <a:prstGeom prst="rect">
            <a:avLst/>
          </a:prstGeom>
        </p:spPr>
        <p:txBody>
          <a:bodyPr>
            <a:noAutofit/>
          </a:bodyPr>
          <a:lstStyle>
            <a:lvl1pPr marL="6350" indent="0" algn="ctr">
              <a:lnSpc>
                <a:spcPts val="1640"/>
              </a:lnSpc>
              <a:buNone/>
              <a:tabLst/>
              <a:defRPr sz="1300" b="0" i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25425">
              <a:buNone/>
              <a:tabLst/>
              <a:defRPr sz="1200" b="1" i="0">
                <a:latin typeface="Trade Gothic LT Std Cn" pitchFamily="2" charset="0"/>
              </a:defRPr>
            </a:lvl2pPr>
            <a:lvl3pPr marL="231775" indent="-225425">
              <a:buNone/>
              <a:tabLst/>
              <a:defRPr sz="1200" b="1" i="0">
                <a:latin typeface="Trade Gothic LT Std Cn" pitchFamily="2" charset="0"/>
              </a:defRPr>
            </a:lvl3pPr>
            <a:lvl4pPr marL="231775" indent="-225425">
              <a:buNone/>
              <a:tabLst/>
              <a:defRPr sz="1200" b="0" i="0">
                <a:latin typeface="Trade Gothic LT Std Cn" pitchFamily="2" charset="0"/>
              </a:defRPr>
            </a:lvl4pPr>
            <a:lvl5pPr marL="231775" indent="-225425">
              <a:buNone/>
              <a:tabLst/>
              <a:defRPr sz="1200" b="0" i="0">
                <a:latin typeface="Trade Gothic LT Std Cn" pitchFamily="2" charset="0"/>
              </a:defRPr>
            </a:lvl5pPr>
          </a:lstStyle>
          <a:p>
            <a:pPr lvl="0"/>
            <a:r>
              <a:rPr lang="en-US" dirty="0"/>
              <a:t>Speaker’s Title</a:t>
            </a:r>
            <a:br>
              <a:rPr lang="en-US" dirty="0"/>
            </a:br>
            <a:r>
              <a:rPr lang="en-US" dirty="0"/>
              <a:t>Company Name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Additional content if needed.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D4D972FB-AF75-5440-8190-6C7A2BE207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66094" y="4199494"/>
            <a:ext cx="2791186" cy="1591706"/>
          </a:xfrm>
          <a:prstGeom prst="rect">
            <a:avLst/>
          </a:prstGeom>
        </p:spPr>
        <p:txBody>
          <a:bodyPr>
            <a:noAutofit/>
          </a:bodyPr>
          <a:lstStyle>
            <a:lvl1pPr marL="6350" indent="0" algn="ctr">
              <a:lnSpc>
                <a:spcPts val="1640"/>
              </a:lnSpc>
              <a:buNone/>
              <a:tabLst/>
              <a:defRPr sz="1300" b="0" i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25425">
              <a:buNone/>
              <a:tabLst/>
              <a:defRPr sz="1200" b="1" i="0">
                <a:latin typeface="Trade Gothic LT Std Cn" pitchFamily="2" charset="0"/>
              </a:defRPr>
            </a:lvl2pPr>
            <a:lvl3pPr marL="231775" indent="-225425">
              <a:buNone/>
              <a:tabLst/>
              <a:defRPr sz="1200" b="1" i="0">
                <a:latin typeface="Trade Gothic LT Std Cn" pitchFamily="2" charset="0"/>
              </a:defRPr>
            </a:lvl3pPr>
            <a:lvl4pPr marL="231775" indent="-225425">
              <a:buNone/>
              <a:tabLst/>
              <a:defRPr sz="1200" b="0" i="0">
                <a:latin typeface="Trade Gothic LT Std Cn" pitchFamily="2" charset="0"/>
              </a:defRPr>
            </a:lvl4pPr>
            <a:lvl5pPr marL="231775" indent="-225425">
              <a:buNone/>
              <a:tabLst/>
              <a:defRPr sz="1200" b="0" i="0">
                <a:latin typeface="Trade Gothic LT Std Cn" pitchFamily="2" charset="0"/>
              </a:defRPr>
            </a:lvl5pPr>
          </a:lstStyle>
          <a:p>
            <a:pPr lvl="0"/>
            <a:r>
              <a:rPr lang="en-US" dirty="0"/>
              <a:t>Speaker’s Title</a:t>
            </a:r>
            <a:br>
              <a:rPr lang="en-US" dirty="0"/>
            </a:br>
            <a:r>
              <a:rPr lang="en-US" dirty="0"/>
              <a:t>Company Name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Additional content if needed.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DEFF39FF-844A-9D4A-AA21-A0BE48C70723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752121" y="3892100"/>
            <a:ext cx="2791185" cy="303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rgbClr val="582D88"/>
                </a:solidFill>
                <a:latin typeface="+mn-lt"/>
                <a:cs typeface="Arial Narrow" panose="020B0604020202020204" pitchFamily="34" charset="0"/>
              </a:defRPr>
            </a:lvl1pPr>
            <a:lvl2pPr marL="176213" indent="-169863">
              <a:buNone/>
              <a:tabLst/>
              <a:defRPr sz="1100" b="1" i="0">
                <a:latin typeface="Trade Gothic LT Std Cn" pitchFamily="2" charset="0"/>
              </a:defRPr>
            </a:lvl2pPr>
            <a:lvl3pPr marL="176213" indent="-169863">
              <a:buNone/>
              <a:tabLst/>
              <a:defRPr sz="1100" b="1" i="0">
                <a:latin typeface="Trade Gothic LT Std Cn" pitchFamily="2" charset="0"/>
              </a:defRPr>
            </a:lvl3pPr>
            <a:lvl4pPr marL="6350" indent="0">
              <a:buNone/>
              <a:tabLst/>
              <a:defRPr sz="1000" b="1" i="0">
                <a:latin typeface="Trade Gothic LT Std Cn" pitchFamily="2" charset="0"/>
              </a:defRPr>
            </a:lvl4pPr>
            <a:lvl5pPr marL="6350" indent="0">
              <a:buNone/>
              <a:tabLst/>
              <a:defRPr sz="1000" b="1" i="0">
                <a:latin typeface="Trade Gothic LT Std Cn" pitchFamily="2" charset="0"/>
              </a:defRPr>
            </a:lvl5pPr>
          </a:lstStyle>
          <a:p>
            <a:pPr lvl="0"/>
            <a:r>
              <a:rPr lang="en-US" dirty="0"/>
              <a:t>Speaker #2 Name</a:t>
            </a:r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F18E862F-45C4-494C-B71D-249C4042A30E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466094" y="3872812"/>
            <a:ext cx="2791185" cy="303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rgbClr val="582D88"/>
                </a:solidFill>
                <a:latin typeface="+mn-lt"/>
                <a:cs typeface="Arial Narrow" panose="020B0604020202020204" pitchFamily="34" charset="0"/>
              </a:defRPr>
            </a:lvl1pPr>
            <a:lvl2pPr marL="176213" indent="-169863">
              <a:buNone/>
              <a:tabLst/>
              <a:defRPr sz="1100" b="1" i="0">
                <a:latin typeface="Trade Gothic LT Std Cn" pitchFamily="2" charset="0"/>
              </a:defRPr>
            </a:lvl2pPr>
            <a:lvl3pPr marL="176213" indent="-169863">
              <a:buNone/>
              <a:tabLst/>
              <a:defRPr sz="1100" b="1" i="0">
                <a:latin typeface="Trade Gothic LT Std Cn" pitchFamily="2" charset="0"/>
              </a:defRPr>
            </a:lvl3pPr>
            <a:lvl4pPr marL="6350" indent="0">
              <a:buNone/>
              <a:tabLst/>
              <a:defRPr sz="1000" b="1" i="0">
                <a:latin typeface="Trade Gothic LT Std Cn" pitchFamily="2" charset="0"/>
              </a:defRPr>
            </a:lvl4pPr>
            <a:lvl5pPr marL="6350" indent="0">
              <a:buNone/>
              <a:tabLst/>
              <a:defRPr sz="1000" b="1" i="0">
                <a:latin typeface="Trade Gothic LT Std Cn" pitchFamily="2" charset="0"/>
              </a:defRPr>
            </a:lvl5pPr>
          </a:lstStyle>
          <a:p>
            <a:pPr lvl="0"/>
            <a:r>
              <a:rPr lang="en-US" dirty="0"/>
              <a:t>Speaker #3 Name</a:t>
            </a:r>
          </a:p>
        </p:txBody>
      </p:sp>
    </p:spTree>
    <p:extLst>
      <p:ext uri="{BB962C8B-B14F-4D97-AF65-F5344CB8AC3E}">
        <p14:creationId xmlns:p14="http://schemas.microsoft.com/office/powerpoint/2010/main" val="389506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-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472882B-E7BD-0042-AF32-CFF6E0981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862835"/>
            <a:ext cx="10871200" cy="25661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rgbClr val="582D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or End Slide</a:t>
            </a:r>
          </a:p>
        </p:txBody>
      </p:sp>
    </p:spTree>
    <p:extLst>
      <p:ext uri="{BB962C8B-B14F-4D97-AF65-F5344CB8AC3E}">
        <p14:creationId xmlns:p14="http://schemas.microsoft.com/office/powerpoint/2010/main" val="280424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s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D3DCC-8A37-375E-A1C9-8AB3E15A006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2974"/>
            <a:ext cx="12192000" cy="6852052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3E8186C-ABB8-DD4B-B340-54B7582E0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228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or Transition Slide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3A2C91D-6359-6343-9210-81D737C5BB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776667"/>
            <a:ext cx="10515600" cy="727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345302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stion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DA8A2-E9A2-5638-4DAB-8D76255826E9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2974"/>
            <a:ext cx="12192000" cy="6852052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3E8186C-ABB8-DD4B-B340-54B7582E0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228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or Transition Slide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3A2C91D-6359-6343-9210-81D737C5BB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776667"/>
            <a:ext cx="10515600" cy="727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212030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60C57-7A77-5A4A-B96F-F9BA5C24E7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240" y="1828800"/>
            <a:ext cx="11297920" cy="399406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</a:schemeClr>
              </a:buClr>
              <a:defRPr baseline="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/>
            </a:lvl2pPr>
            <a:lvl3pPr>
              <a:buClr>
                <a:schemeClr val="tx1">
                  <a:lumMod val="75000"/>
                </a:schemeClr>
              </a:buClr>
              <a:defRPr/>
            </a:lvl3pPr>
            <a:lvl4pPr>
              <a:buClr>
                <a:schemeClr val="tx1">
                  <a:lumMod val="75000"/>
                </a:schemeClr>
              </a:buClr>
              <a:defRPr/>
            </a:lvl4pPr>
            <a:lvl5pPr>
              <a:buClr>
                <a:schemeClr val="tx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add text. (No more than 5 bullets per slide)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09AC6DA-8706-804C-9CCB-A800F93D9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240" y="254000"/>
            <a:ext cx="11297920" cy="13817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aseline="0">
                <a:solidFill>
                  <a:srgbClr val="582D88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22873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AE2B-545F-7846-BAD9-BFA8D9D5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293875"/>
            <a:ext cx="11318240" cy="1325563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0402-B1F4-5B41-9A38-5E2C6BEA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828801"/>
            <a:ext cx="11318240" cy="4155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235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756971D-BE32-0347-A7FC-A92912092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264160"/>
            <a:ext cx="11480800" cy="1341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 baseline="0">
                <a:solidFill>
                  <a:srgbClr val="582D88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EBA192-98EE-0F4A-87AA-7EE9106292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6080" y="1798321"/>
            <a:ext cx="5537642" cy="4094480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</a:schemeClr>
              </a:buClr>
              <a:defRPr sz="2800"/>
            </a:lvl1pPr>
            <a:lvl2pPr>
              <a:buClr>
                <a:schemeClr val="tx1">
                  <a:lumMod val="75000"/>
                </a:schemeClr>
              </a:buClr>
              <a:defRPr sz="2400"/>
            </a:lvl2pPr>
            <a:lvl3pPr>
              <a:buClr>
                <a:schemeClr val="tx1">
                  <a:lumMod val="75000"/>
                </a:schemeClr>
              </a:buClr>
              <a:defRPr sz="2000"/>
            </a:lvl3pPr>
            <a:lvl4pPr>
              <a:buClr>
                <a:schemeClr val="tx1">
                  <a:lumMod val="75000"/>
                </a:schemeClr>
              </a:buClr>
              <a:defRPr sz="1800"/>
            </a:lvl4pPr>
            <a:lvl5pPr>
              <a:buClr>
                <a:schemeClr val="tx1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B06A24-043D-7D48-971F-6EBD30829E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8118" y="1798321"/>
            <a:ext cx="5628762" cy="4094480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</a:schemeClr>
              </a:buClr>
              <a:defRPr sz="2800"/>
            </a:lvl1pPr>
            <a:lvl2pPr>
              <a:buClr>
                <a:schemeClr val="tx1">
                  <a:lumMod val="75000"/>
                </a:schemeClr>
              </a:buClr>
              <a:defRPr sz="2400"/>
            </a:lvl2pPr>
            <a:lvl3pPr>
              <a:buClr>
                <a:schemeClr val="tx1">
                  <a:lumMod val="75000"/>
                </a:schemeClr>
              </a:buClr>
              <a:defRPr sz="2000"/>
            </a:lvl3pPr>
            <a:lvl4pPr>
              <a:buClr>
                <a:schemeClr val="tx1">
                  <a:lumMod val="75000"/>
                </a:schemeClr>
              </a:buClr>
              <a:defRPr sz="1800"/>
            </a:lvl4pPr>
            <a:lvl5pPr>
              <a:buClr>
                <a:schemeClr val="tx1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Column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359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F49EDF1-42A7-784A-9444-18579FC98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201168"/>
            <a:ext cx="11344967" cy="13939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fontAlgn="t">
              <a:defRPr sz="4400" b="1" baseline="0">
                <a:solidFill>
                  <a:srgbClr val="582D88"/>
                </a:solidFill>
              </a:defRPr>
            </a:lvl1pPr>
          </a:lstStyle>
          <a:p>
            <a:r>
              <a:rPr lang="en-US" dirty="0"/>
              <a:t>Slide Title for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65C4DBE-0DD7-9E48-AD09-A2F002C440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6078" y="1838960"/>
            <a:ext cx="11344967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5172418-97F5-BD47-A4D8-173700A831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6078" y="5198788"/>
            <a:ext cx="8960547" cy="351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Short descriptor, if needed</a:t>
            </a:r>
          </a:p>
        </p:txBody>
      </p:sp>
    </p:spTree>
    <p:extLst>
      <p:ext uri="{BB962C8B-B14F-4D97-AF65-F5344CB8AC3E}">
        <p14:creationId xmlns:p14="http://schemas.microsoft.com/office/powerpoint/2010/main" val="33957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77781D-9B60-044F-946C-BF642E61A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59" y="455707"/>
            <a:ext cx="11277601" cy="61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baseline="0">
                <a:solidFill>
                  <a:srgbClr val="582D88"/>
                </a:solidFill>
              </a:defRPr>
            </a:lvl1pPr>
          </a:lstStyle>
          <a:p>
            <a:r>
              <a:rPr lang="en-US" dirty="0"/>
              <a:t>Speaker Name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6426A0-2660-AA43-A100-D5BC80A100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1986" y="2053721"/>
            <a:ext cx="7623534" cy="3737479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</a:schemeClr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Enter Bio Bullets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E80233F-5BE5-504A-A225-325CAB602A5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66800" y="2060346"/>
            <a:ext cx="2265288" cy="26603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</a:t>
            </a:r>
            <a:br>
              <a:rPr lang="en-US" dirty="0"/>
            </a:br>
            <a:r>
              <a:rPr lang="en-US" dirty="0"/>
              <a:t>click icon to add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9E640C2A-F543-1542-8E55-BD9843BB91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6559" y="1066800"/>
            <a:ext cx="11277601" cy="4815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2000" b="0" i="1">
                <a:solidFill>
                  <a:srgbClr val="582D8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225406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5069CDD-7DFD-6144-B022-D631E5F24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240" y="155830"/>
            <a:ext cx="11316552" cy="146304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rgbClr val="582D88"/>
                </a:solidFill>
              </a:defRPr>
            </a:lvl1pPr>
          </a:lstStyle>
          <a:p>
            <a:r>
              <a:rPr lang="en-US" dirty="0"/>
              <a:t>Headline for Two Speakers and Titles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745AC89F-9F1E-F343-A847-447398569EC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36116" y="1921057"/>
            <a:ext cx="1258146" cy="1679794"/>
          </a:xfrm>
          <a:prstGeom prst="rect">
            <a:avLst/>
          </a:prstGeom>
          <a:solidFill>
            <a:schemeClr val="bg1"/>
          </a:solid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Click icon to insert Speaker #2 Photo</a:t>
            </a:r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59D8A046-06CC-E14C-A59F-7F787FAC21A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618890" y="1921057"/>
            <a:ext cx="1258146" cy="1679794"/>
          </a:xfrm>
          <a:prstGeom prst="rect">
            <a:avLst/>
          </a:prstGeom>
          <a:solidFill>
            <a:schemeClr val="bg1"/>
          </a:solid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Click icon to insert Speaker #1 Photo</a:t>
            </a:r>
            <a:endParaRPr lang="en-US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E0355117-9BB1-E442-A53B-0522C48CA4F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198880" y="3797360"/>
            <a:ext cx="4043820" cy="303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+mn-lt"/>
                <a:cs typeface="Arial Narrow" panose="020B0604020202020204" pitchFamily="34" charset="0"/>
              </a:defRPr>
            </a:lvl1pPr>
            <a:lvl2pPr marL="176213" indent="-169863">
              <a:buNone/>
              <a:tabLst/>
              <a:defRPr sz="1100" b="1" i="0">
                <a:latin typeface="Trade Gothic LT Std Cn" pitchFamily="2" charset="0"/>
              </a:defRPr>
            </a:lvl2pPr>
            <a:lvl3pPr marL="176213" indent="-169863">
              <a:buNone/>
              <a:tabLst/>
              <a:defRPr sz="1100" b="1" i="0">
                <a:latin typeface="Trade Gothic LT Std Cn" pitchFamily="2" charset="0"/>
              </a:defRPr>
            </a:lvl3pPr>
            <a:lvl4pPr marL="6350" indent="0">
              <a:buNone/>
              <a:tabLst/>
              <a:defRPr sz="1000" b="1" i="0">
                <a:latin typeface="Trade Gothic LT Std Cn" pitchFamily="2" charset="0"/>
              </a:defRPr>
            </a:lvl4pPr>
            <a:lvl5pPr marL="6350" indent="0">
              <a:buNone/>
              <a:tabLst/>
              <a:defRPr sz="1000" b="1" i="0">
                <a:latin typeface="Trade Gothic LT Std Cn" pitchFamily="2" charset="0"/>
              </a:defRPr>
            </a:lvl5pPr>
          </a:lstStyle>
          <a:p>
            <a:pPr lvl="0"/>
            <a:r>
              <a:rPr lang="en-US" dirty="0"/>
              <a:t>Speaker #1 Name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1A65255F-8FBF-A343-8E8C-B5F6487019D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98880" y="4104754"/>
            <a:ext cx="4043820" cy="1592341"/>
          </a:xfrm>
          <a:prstGeom prst="rect">
            <a:avLst/>
          </a:prstGeom>
        </p:spPr>
        <p:txBody>
          <a:bodyPr>
            <a:noAutofit/>
          </a:bodyPr>
          <a:lstStyle>
            <a:lvl1pPr marL="6350" indent="0" algn="ctr">
              <a:lnSpc>
                <a:spcPts val="1640"/>
              </a:lnSpc>
              <a:buNone/>
              <a:tabLst/>
              <a:defRPr sz="1300" b="0" i="0">
                <a:solidFill>
                  <a:srgbClr val="3E4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25425">
              <a:buNone/>
              <a:tabLst/>
              <a:defRPr sz="1200" b="1" i="0">
                <a:latin typeface="Trade Gothic LT Std Cn" pitchFamily="2" charset="0"/>
              </a:defRPr>
            </a:lvl2pPr>
            <a:lvl3pPr marL="231775" indent="-225425">
              <a:buNone/>
              <a:tabLst/>
              <a:defRPr sz="1200" b="1" i="0">
                <a:latin typeface="Trade Gothic LT Std Cn" pitchFamily="2" charset="0"/>
              </a:defRPr>
            </a:lvl3pPr>
            <a:lvl4pPr marL="231775" indent="-225425">
              <a:buNone/>
              <a:tabLst/>
              <a:defRPr sz="1200" b="0" i="0">
                <a:latin typeface="Trade Gothic LT Std Cn" pitchFamily="2" charset="0"/>
              </a:defRPr>
            </a:lvl4pPr>
            <a:lvl5pPr marL="231775" indent="-225425">
              <a:buNone/>
              <a:tabLst/>
              <a:defRPr sz="1200" b="0" i="0">
                <a:latin typeface="Trade Gothic LT Std Cn" pitchFamily="2" charset="0"/>
              </a:defRPr>
            </a:lvl5pPr>
          </a:lstStyle>
          <a:p>
            <a:pPr lvl="0"/>
            <a:r>
              <a:rPr lang="en-US" dirty="0"/>
              <a:t>Speaker’s Title</a:t>
            </a:r>
            <a:br>
              <a:rPr lang="en-US" dirty="0"/>
            </a:br>
            <a:r>
              <a:rPr lang="en-US" dirty="0"/>
              <a:t>Company Name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Additional content if needed.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35BC146F-387F-9A45-9020-6D90691056C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7537" y="4104754"/>
            <a:ext cx="3932303" cy="1591706"/>
          </a:xfrm>
          <a:prstGeom prst="rect">
            <a:avLst/>
          </a:prstGeom>
        </p:spPr>
        <p:txBody>
          <a:bodyPr>
            <a:noAutofit/>
          </a:bodyPr>
          <a:lstStyle>
            <a:lvl1pPr marL="6350" indent="0" algn="ctr">
              <a:lnSpc>
                <a:spcPts val="1640"/>
              </a:lnSpc>
              <a:buNone/>
              <a:tabLst/>
              <a:defRPr sz="1300" b="0" i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25425">
              <a:buNone/>
              <a:tabLst/>
              <a:defRPr sz="1200" b="1" i="0">
                <a:latin typeface="Trade Gothic LT Std Cn" pitchFamily="2" charset="0"/>
              </a:defRPr>
            </a:lvl2pPr>
            <a:lvl3pPr marL="231775" indent="-225425">
              <a:buNone/>
              <a:tabLst/>
              <a:defRPr sz="1200" b="1" i="0">
                <a:latin typeface="Trade Gothic LT Std Cn" pitchFamily="2" charset="0"/>
              </a:defRPr>
            </a:lvl3pPr>
            <a:lvl4pPr marL="231775" indent="-225425">
              <a:buNone/>
              <a:tabLst/>
              <a:defRPr sz="1200" b="0" i="0">
                <a:latin typeface="Trade Gothic LT Std Cn" pitchFamily="2" charset="0"/>
              </a:defRPr>
            </a:lvl4pPr>
            <a:lvl5pPr marL="231775" indent="-225425">
              <a:buNone/>
              <a:tabLst/>
              <a:defRPr sz="1200" b="0" i="0">
                <a:latin typeface="Trade Gothic LT Std Cn" pitchFamily="2" charset="0"/>
              </a:defRPr>
            </a:lvl5pPr>
          </a:lstStyle>
          <a:p>
            <a:pPr lvl="0"/>
            <a:r>
              <a:rPr lang="en-US" dirty="0"/>
              <a:t>Speaker’s Title</a:t>
            </a:r>
            <a:br>
              <a:rPr lang="en-US" dirty="0"/>
            </a:br>
            <a:r>
              <a:rPr lang="en-US" dirty="0"/>
              <a:t>Company Name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Additional content if needed.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2A7FE120-B0D7-0547-80A0-AD88FA4FCC23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217536" y="3797360"/>
            <a:ext cx="3932301" cy="303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+mn-lt"/>
                <a:cs typeface="Arial Narrow" panose="020B0604020202020204" pitchFamily="34" charset="0"/>
              </a:defRPr>
            </a:lvl1pPr>
            <a:lvl2pPr marL="176213" indent="-169863">
              <a:buNone/>
              <a:tabLst/>
              <a:defRPr sz="1100" b="1" i="0">
                <a:latin typeface="Trade Gothic LT Std Cn" pitchFamily="2" charset="0"/>
              </a:defRPr>
            </a:lvl2pPr>
            <a:lvl3pPr marL="176213" indent="-169863">
              <a:buNone/>
              <a:tabLst/>
              <a:defRPr sz="1100" b="1" i="0">
                <a:latin typeface="Trade Gothic LT Std Cn" pitchFamily="2" charset="0"/>
              </a:defRPr>
            </a:lvl3pPr>
            <a:lvl4pPr marL="6350" indent="0">
              <a:buNone/>
              <a:tabLst/>
              <a:defRPr sz="1000" b="1" i="0">
                <a:latin typeface="Trade Gothic LT Std Cn" pitchFamily="2" charset="0"/>
              </a:defRPr>
            </a:lvl4pPr>
            <a:lvl5pPr marL="6350" indent="0">
              <a:buNone/>
              <a:tabLst/>
              <a:defRPr sz="1000" b="1" i="0">
                <a:latin typeface="Trade Gothic LT Std Cn" pitchFamily="2" charset="0"/>
              </a:defRPr>
            </a:lvl5pPr>
          </a:lstStyle>
          <a:p>
            <a:pPr lvl="0"/>
            <a:r>
              <a:rPr lang="en-US" dirty="0"/>
              <a:t>Speaker #2 Name</a:t>
            </a:r>
          </a:p>
        </p:txBody>
      </p:sp>
    </p:spTree>
    <p:extLst>
      <p:ext uri="{BB962C8B-B14F-4D97-AF65-F5344CB8AC3E}">
        <p14:creationId xmlns:p14="http://schemas.microsoft.com/office/powerpoint/2010/main" val="227756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file:////Users/wendy/Dropbox/My%20Mac%20(iMac.fios-router.home)/Desktop/2:ROUTING/2022%20ASHA%20Convention%20PPT-Wide/Widescreen%20Slide%20Art/Title:End%20Slide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770E5-C6BE-3E4C-9689-6F19E252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6C889-1AE3-AA49-8861-C8DE2A00E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10515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34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F9CADB-A0FF-04E2-0015-DEA7ACC49B8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32725"/>
            <a:ext cx="12192000" cy="68128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233F8-BC0D-BC44-AEF3-BF711BF8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293875"/>
            <a:ext cx="1132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71595-935A-0947-9E6F-D8EE013BB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40" y="1890747"/>
            <a:ext cx="11318240" cy="4123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A8945-322E-2C43-A791-E11BC4D87E0D}"/>
              </a:ext>
            </a:extLst>
          </p:cNvPr>
          <p:cNvSpPr txBox="1"/>
          <p:nvPr userDrawn="1"/>
        </p:nvSpPr>
        <p:spPr>
          <a:xfrm>
            <a:off x="9895840" y="607551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420B9-8122-F748-8141-9EF24695D949}" type="slidenum">
              <a:rPr lang="en-US" sz="1000" b="0" i="0" spc="60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en-US" sz="1000" b="0" i="0" spc="6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3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82D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7A99D-B816-4C25-6985-D0A2CF998EF9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0" y="2974"/>
            <a:ext cx="12192000" cy="68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wendy/Dropbox/My%20Mac%20(iMac.fios-router.home)/Desktop/2:ROUTING/2022%20ASHA%20Convention%20PPT-Wide/Widescreen%20Slide%20Art/2022%20ASHA%20CONVENTION-WHITE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wendy/Dropbox/My%20Mac%20(iMac.fios-router.home)/Desktop/2:ROUTING/2022%20ASHA%20Convention%20PPT-Wide/Widescreen%20Slide%20Art/2022%20ASHA%20CONVENTION-WHITE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wendy/Dropbox/My%20Mac%20(iMac.fios-router.home)/Desktop/2:ROUTING/2022%20ASHA%20Convention%20PPT-Wide/Widescreen%20Slide%20Art/2022%20ASHA%20CONVENTION-WHITE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wendy/Dropbox/My%20Mac%20(iMac.fios-router.home)/Desktop/2:ROUTING/2022%20ASHA%20Convention%20PPT-Wide/Widescreen%20Slide%20Art/Virtual%20Library%20Lockup-on%20purple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07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2375-5BE6-1FF3-34D9-33CCDA0E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80144"/>
            <a:ext cx="10871200" cy="2065106"/>
          </a:xfrm>
        </p:spPr>
        <p:txBody>
          <a:bodyPr/>
          <a:lstStyle/>
          <a:p>
            <a:r>
              <a:rPr lang="en-US" dirty="0"/>
              <a:t>Presentation Title (Option)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AA04E-8C8E-C3C1-A4DE-943C05AFA149}"/>
              </a:ext>
            </a:extLst>
          </p:cNvPr>
          <p:cNvSpPr txBox="1">
            <a:spLocks/>
          </p:cNvSpPr>
          <p:nvPr/>
        </p:nvSpPr>
        <p:spPr>
          <a:xfrm>
            <a:off x="838200" y="2239766"/>
            <a:ext cx="10515600" cy="102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82D88"/>
                </a:solidFill>
              </a:rPr>
              <a:t>Click to add subtitle or to delete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63036-F4A7-7691-8E42-F48380AEC71C}"/>
              </a:ext>
            </a:extLst>
          </p:cNvPr>
          <p:cNvSpPr txBox="1"/>
          <p:nvPr/>
        </p:nvSpPr>
        <p:spPr>
          <a:xfrm>
            <a:off x="231598" y="3543384"/>
            <a:ext cx="11645328" cy="4160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582D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by:  </a:t>
            </a:r>
            <a:r>
              <a:rPr lang="en-US" sz="1600" b="1" dirty="0">
                <a:solidFill>
                  <a:srgbClr val="582D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&lt;&lt; Name(s) &gt;&gt;, &lt;&lt; Company &gt;&gt;</a:t>
            </a:r>
          </a:p>
        </p:txBody>
      </p:sp>
    </p:spTree>
    <p:extLst>
      <p:ext uri="{BB962C8B-B14F-4D97-AF65-F5344CB8AC3E}">
        <p14:creationId xmlns:p14="http://schemas.microsoft.com/office/powerpoint/2010/main" val="226101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3F35-C82D-1B42-B090-4EDA2074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Presentation Title (Option)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E07F1D-C10E-C247-8F49-67D0D58E4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4379"/>
            <a:ext cx="10515600" cy="727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200" b="0" dirty="0"/>
              <a:t>Click to edit subtitle or to delete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CD12F-6BCF-B54E-81A3-76EB501128C1}"/>
              </a:ext>
            </a:extLst>
          </p:cNvPr>
          <p:cNvSpPr txBox="1"/>
          <p:nvPr/>
        </p:nvSpPr>
        <p:spPr>
          <a:xfrm>
            <a:off x="3447410" y="3696339"/>
            <a:ext cx="5050599" cy="1154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by: 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&lt;&lt; Name(s) &gt;&gt;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&lt;&lt; Company &gt;&gt;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ECEB7C-1016-C11A-5D21-E9AB6B6ACA6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735691" y="5783372"/>
            <a:ext cx="20701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4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09BE-BF92-DBA3-632D-5914C475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6D54E-FC7D-DDC0-E028-BA0185CF0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8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A027D0-610C-23C0-122B-27AEF491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365"/>
            <a:ext cx="10515600" cy="3532377"/>
          </a:xfrm>
        </p:spPr>
        <p:txBody>
          <a:bodyPr>
            <a:normAutofit/>
          </a:bodyPr>
          <a:lstStyle/>
          <a:p>
            <a:r>
              <a:rPr lang="en-US" sz="7200" dirty="0"/>
              <a:t>Section Title (Option)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334193-E569-74AF-B34A-9E84EA1CD42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735691" y="5783372"/>
            <a:ext cx="20701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2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2F53-E10C-254A-9708-DCEB7E2F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38E54-9274-F34A-A8C9-8B4B26B3D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5AD0540F-9155-482E-D31F-0B331120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365"/>
            <a:ext cx="10515600" cy="3532377"/>
          </a:xfrm>
        </p:spPr>
        <p:txBody>
          <a:bodyPr>
            <a:normAutofit/>
          </a:bodyPr>
          <a:lstStyle/>
          <a:p>
            <a:r>
              <a:rPr lang="en-US" sz="7200" dirty="0"/>
              <a:t>Section Title (Option)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3D177A-6A99-5D55-3532-A46A19F4F86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735691" y="5783372"/>
            <a:ext cx="20701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4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5D89-14B1-E85E-85F6-AB63C3FA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CB466-0F7C-9446-72DF-B6D2224BE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0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D72B-C995-2B4E-94F8-DCB7CC48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89" y="1458530"/>
            <a:ext cx="10993821" cy="19704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pc="100" dirty="0"/>
              <a:t>THANK YOU</a:t>
            </a:r>
            <a:br>
              <a:rPr lang="en-US" spc="100" dirty="0"/>
            </a:br>
            <a:r>
              <a:rPr lang="en-US" spc="100" dirty="0"/>
              <a:t>FOR ATTENDING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28753-A339-AFD9-C6AD-6C2F2E200A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178359" y="4982818"/>
            <a:ext cx="4414551" cy="14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908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ASHA Convention PPT-Wide" id="{4AE57FCA-A649-C647-BF97-86F03DEDD7D1}" vid="{BE881E5E-DB40-9242-A17C-F4640D1F18C7}"/>
    </a:ext>
  </a:extLst>
</a:theme>
</file>

<file path=ppt/theme/theme2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ASHA Convention PPT-Wide" id="{4AE57FCA-A649-C647-BF97-86F03DEDD7D1}" vid="{11B3EBF0-D903-3647-82AE-4B025353CE1D}"/>
    </a:ext>
  </a:extLst>
</a:theme>
</file>

<file path=ppt/theme/theme3.xml><?xml version="1.0" encoding="utf-8"?>
<a:theme xmlns:a="http://schemas.openxmlformats.org/drawingml/2006/main" name="Section/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ASHA Convention PPT-Wide" id="{4AE57FCA-A649-C647-BF97-86F03DEDD7D1}" vid="{0B5EB40A-F6D6-B34F-A907-07C99E41A3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ASHA Convention PPT-Wide</Template>
  <TotalTime>0</TotalTime>
  <Words>64</Words>
  <Application>Microsoft Office PowerPoint</Application>
  <PresentationFormat>Widescreen</PresentationFormat>
  <Paragraphs>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Trade Gothic LT Std Cn</vt:lpstr>
      <vt:lpstr>Master Slide</vt:lpstr>
      <vt:lpstr>Slide Master</vt:lpstr>
      <vt:lpstr>Section/End Slide</vt:lpstr>
      <vt:lpstr>PowerPoint Presentation</vt:lpstr>
      <vt:lpstr>Presentation Title (Option)</vt:lpstr>
      <vt:lpstr>Presentation Title (Option)</vt:lpstr>
      <vt:lpstr>PowerPoint Presentation</vt:lpstr>
      <vt:lpstr>Section Title (Option)</vt:lpstr>
      <vt:lpstr>PowerPoint Presentation</vt:lpstr>
      <vt:lpstr>Section Title (Option)</vt:lpstr>
      <vt:lpstr>PowerPoint Presentation</vt:lpstr>
      <vt:lpstr>THANK YOU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Graham-Cannon</dc:creator>
  <cp:lastModifiedBy>Karen Graham-Cannon</cp:lastModifiedBy>
  <cp:revision>1</cp:revision>
  <dcterms:created xsi:type="dcterms:W3CDTF">2022-09-08T14:09:48Z</dcterms:created>
  <dcterms:modified xsi:type="dcterms:W3CDTF">2022-09-08T14:10:40Z</dcterms:modified>
</cp:coreProperties>
</file>